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6"/>
  </p:notesMasterIdLst>
  <p:handoutMasterIdLst>
    <p:handoutMasterId r:id="rId28"/>
  </p:handoutMasterIdLst>
  <p:sldIdLst>
    <p:sldId id="261" r:id="rId3"/>
    <p:sldId id="290" r:id="rId4"/>
    <p:sldId id="291" r:id="rId5"/>
    <p:sldId id="279" r:id="rId6"/>
    <p:sldId id="282" r:id="rId7"/>
    <p:sldId id="292" r:id="rId8"/>
    <p:sldId id="347" r:id="rId9"/>
    <p:sldId id="283" r:id="rId10"/>
    <p:sldId id="334" r:id="rId11"/>
    <p:sldId id="335" r:id="rId12"/>
    <p:sldId id="336" r:id="rId13"/>
    <p:sldId id="337" r:id="rId14"/>
    <p:sldId id="323" r:id="rId15"/>
    <p:sldId id="293" r:id="rId16"/>
    <p:sldId id="362" r:id="rId17"/>
    <p:sldId id="294" r:id="rId18"/>
    <p:sldId id="332" r:id="rId19"/>
    <p:sldId id="364" r:id="rId20"/>
    <p:sldId id="333" r:id="rId21"/>
    <p:sldId id="314" r:id="rId22"/>
    <p:sldId id="363" r:id="rId23"/>
    <p:sldId id="338" r:id="rId24"/>
    <p:sldId id="284" r:id="rId25"/>
    <p:sldId id="288" r:id="rId2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68" autoAdjust="0"/>
    <p:restoredTop sz="94590" autoAdjust="0"/>
  </p:normalViewPr>
  <p:slideViewPr>
    <p:cSldViewPr>
      <p:cViewPr varScale="1">
        <p:scale>
          <a:sx n="92" d="100"/>
          <a:sy n="92" d="100"/>
        </p:scale>
        <p:origin x="1200" y="77"/>
      </p:cViewPr>
      <p:guideLst>
        <p:guide orient="horz" pos="2160"/>
        <p:guide pos="287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5" d="100"/>
          <a:sy n="55" d="100"/>
        </p:scale>
        <p:origin x="-2904" y="-102"/>
      </p:cViewPr>
      <p:guideLst>
        <p:guide orient="horz" pos="2880"/>
        <p:guide pos="2155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1" Type="http://schemas.openxmlformats.org/officeDocument/2006/relationships/tableStyles" Target="tableStyles.xml"/><Relationship Id="rId30" Type="http://schemas.openxmlformats.org/officeDocument/2006/relationships/viewProps" Target="viewProps.xml"/><Relationship Id="rId3" Type="http://schemas.openxmlformats.org/officeDocument/2006/relationships/slide" Target="slides/slide1.xml"/><Relationship Id="rId29" Type="http://schemas.openxmlformats.org/officeDocument/2006/relationships/presProps" Target="presProps.xml"/><Relationship Id="rId28" Type="http://schemas.openxmlformats.org/officeDocument/2006/relationships/handoutMaster" Target="handoutMasters/handoutMaster1.xml"/><Relationship Id="rId27" Type="http://schemas.openxmlformats.org/officeDocument/2006/relationships/slide" Target="slides/slide24.xml"/><Relationship Id="rId26" Type="http://schemas.openxmlformats.org/officeDocument/2006/relationships/notesMaster" Target="notesMasters/notesMaster1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472FC0-3A6E-4FDF-98C7-05D53ADA3185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E15A7B-879F-45B5-9291-0F55AE53DB35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F44B48-72A2-4A15-9A9B-0DA2BF7C6B02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238FA3-189B-4AA8-9E46-1FED810FB611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6EC765-4EEE-40D6-8764-C358A9B0EA2D}" type="datetime3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CSE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8076C-CE04-4A00-BFAA-A90EA835585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40CD3-6E5F-40AF-B983-BCBC5BE7EFA8}" type="datetime3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CSE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8076C-CE04-4A00-BFAA-A90EA835585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4D0355-2878-40EF-BB47-0AEFF38312E9}" type="datetime3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CSE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8076C-CE04-4A00-BFAA-A90EA835585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414E9F-A237-4082-B37B-D926ADB268EE}" type="datetime3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CSE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8076C-CE04-4A00-BFAA-A90EA835585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643EF-B253-4651-964D-5C22C18A1755}" type="datetime3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CSE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8076C-CE04-4A00-BFAA-A90EA835585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AEA68-FEEF-400D-AE97-0743E2B01B36}" type="datetime3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CSE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8076C-CE04-4A00-BFAA-A90EA835585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555E2-DE6E-4EB6-8DFA-DC17E6D6B29D}" type="datetime3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CSE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8076C-CE04-4A00-BFAA-A90EA835585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C9DA3-207B-4128-A780-0899C9C276AD}" type="datetime3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CSE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8076C-CE04-4A00-BFAA-A90EA835585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28E112-8377-45A9-BD19-18629BBD0547}" type="datetime3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CSE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8076C-CE04-4A00-BFAA-A90EA835585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9DA7BD-A364-4835-B5C3-69F4869872EB}" type="datetime3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CSE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8076C-CE04-4A00-BFAA-A90EA835585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E59191-5CCA-41B9-93A5-50C4E62DD0DE}" type="datetime3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CSE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8076C-CE04-4A00-BFAA-A90EA835585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98940" y="2286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2E2D50-3CC8-4828-A0F7-4352819C0BDB}" type="datetime3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Department of CSE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28076C-CE04-4A00-BFAA-A90EA8355859}" type="slidenum">
              <a:rPr lang="en-US" smtClean="0"/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298940" y="177143"/>
            <a:ext cx="8610600" cy="65532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298940" y="1219200"/>
            <a:ext cx="8610600" cy="1588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hyperlink" Target="https://angularjs.org/" TargetMode="External"/><Relationship Id="rId6" Type="http://schemas.openxmlformats.org/officeDocument/2006/relationships/hyperlink" Target="https://nodejs.org/en/" TargetMode="External"/><Relationship Id="rId5" Type="http://schemas.openxmlformats.org/officeDocument/2006/relationships/hyperlink" Target="https://www.mongodb.com/" TargetMode="External"/><Relationship Id="rId4" Type="http://schemas.openxmlformats.org/officeDocument/2006/relationships/hyperlink" Target="https://blog.hubspot.com/website/best-html5-admin-dashboard-templates" TargetMode="External"/><Relationship Id="rId3" Type="http://schemas.openxmlformats.org/officeDocument/2006/relationships/hyperlink" Target="https://www.npmjs.com/" TargetMode="External"/><Relationship Id="rId2" Type="http://schemas.openxmlformats.org/officeDocument/2006/relationships/hyperlink" Target="https://fontawesome.com/" TargetMode="External"/><Relationship Id="rId1" Type="http://schemas.openxmlformats.org/officeDocument/2006/relationships/hyperlink" Target="https://getbootstrap.com/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pPr algn="l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0"/>
            <a:ext cx="8229600" cy="4525963"/>
          </a:xfrm>
        </p:spPr>
        <p:txBody>
          <a:bodyPr/>
          <a:lstStyle/>
          <a:p>
            <a:pPr>
              <a:buNone/>
            </a:pPr>
            <a:r>
              <a:rPr lang="en-US" dirty="0"/>
              <a:t>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70AC0-521A-4761-B605-21BC84785148}" type="datetime3">
              <a:rPr lang="en-US" sz="1600" b="1" smtClean="0"/>
            </a:fld>
            <a:endParaRPr lang="en-US" sz="1600" b="1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486400" y="6324600"/>
            <a:ext cx="2895600" cy="365125"/>
          </a:xfrm>
        </p:spPr>
        <p:txBody>
          <a:bodyPr/>
          <a:lstStyle/>
          <a:p>
            <a:r>
              <a:rPr lang="en-US" sz="1600" b="1" dirty="0"/>
              <a:t>Department of </a:t>
            </a:r>
            <a:r>
              <a:rPr lang="en-IN" altLang="en-US" sz="1600" b="1" dirty="0"/>
              <a:t>CSE</a:t>
            </a:r>
            <a:endParaRPr lang="en-IN" altLang="en-US" sz="1600" b="1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C1BDC-9B67-430D-970A-E36C75175141}" type="slidenum">
              <a:rPr lang="en-US" sz="1600" smtClean="0"/>
            </a:fld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1295400" y="1905000"/>
            <a:ext cx="651884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/>
              <a:t>Journal Publications Online</a:t>
            </a:r>
            <a:endParaRPr lang="en-US" sz="2800" dirty="0"/>
          </a:p>
        </p:txBody>
      </p:sp>
      <p:sp>
        <p:nvSpPr>
          <p:cNvPr id="8" name="Rectangle 7"/>
          <p:cNvSpPr/>
          <p:nvPr/>
        </p:nvSpPr>
        <p:spPr>
          <a:xfrm>
            <a:off x="762000" y="3048000"/>
            <a:ext cx="6400800" cy="2014855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2000" b="1" dirty="0">
                <a:latin typeface="Arial" panose="020B0604020202020204"/>
                <a:cs typeface="Arial" panose="020B0604020202020204"/>
              </a:rPr>
              <a:t>Project Supervisor :</a:t>
            </a:r>
            <a:r>
              <a:rPr lang="en-US" dirty="0">
                <a:latin typeface="Arial" panose="020B0604020202020204"/>
                <a:cs typeface="Arial" panose="020B0604020202020204"/>
              </a:rPr>
              <a:t> </a:t>
            </a:r>
            <a:r>
              <a:rPr lang="en-IN" altLang="en-US" dirty="0">
                <a:latin typeface="Arial" panose="020B0604020202020204"/>
                <a:cs typeface="Arial" panose="020B0604020202020204"/>
              </a:rPr>
              <a:t>Ms</a:t>
            </a:r>
            <a:r>
              <a:rPr lang="en-US" dirty="0">
                <a:latin typeface="Arial" panose="020B0604020202020204"/>
                <a:cs typeface="Arial" panose="020B0604020202020204"/>
              </a:rPr>
              <a:t>. </a:t>
            </a:r>
            <a:r>
              <a:rPr lang="en-IN" altLang="en-US" dirty="0">
                <a:latin typeface="Arial" panose="020B0604020202020204"/>
                <a:cs typeface="Arial" panose="020B0604020202020204"/>
              </a:rPr>
              <a:t>S</a:t>
            </a:r>
            <a:r>
              <a:rPr lang="en-US" dirty="0">
                <a:latin typeface="Arial" panose="020B0604020202020204"/>
                <a:cs typeface="Arial" panose="020B0604020202020204"/>
              </a:rPr>
              <a:t>. </a:t>
            </a:r>
            <a:r>
              <a:rPr lang="en-IN" altLang="en-US" dirty="0">
                <a:latin typeface="Arial" panose="020B0604020202020204"/>
                <a:cs typeface="Arial" panose="020B0604020202020204"/>
              </a:rPr>
              <a:t>NITHYA, M.E</a:t>
            </a:r>
            <a:endParaRPr lang="en-US" dirty="0">
              <a:latin typeface="Arial" panose="020B0604020202020204"/>
              <a:cs typeface="Arial" panose="020B0604020202020204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000" b="1" dirty="0">
                <a:latin typeface="Arial" panose="020B0604020202020204"/>
                <a:cs typeface="Arial" panose="020B0604020202020204"/>
              </a:rPr>
              <a:t>Name of the Student :</a:t>
            </a:r>
            <a:r>
              <a:rPr lang="en-US" dirty="0">
                <a:latin typeface="Arial" panose="020B0604020202020204"/>
                <a:cs typeface="Arial" panose="020B0604020202020204"/>
              </a:rPr>
              <a:t> </a:t>
            </a:r>
            <a:r>
              <a:rPr lang="en-IN" altLang="en-US" dirty="0">
                <a:latin typeface="Arial" panose="020B0604020202020204"/>
                <a:cs typeface="Arial" panose="020B0604020202020204"/>
              </a:rPr>
              <a:t>VALLIAPPAN . L</a:t>
            </a:r>
            <a:endParaRPr lang="en-US" dirty="0">
              <a:latin typeface="Arial" panose="020B0604020202020204"/>
              <a:cs typeface="Arial" panose="020B0604020202020204"/>
            </a:endParaRPr>
          </a:p>
          <a:p>
            <a:pPr>
              <a:lnSpc>
                <a:spcPct val="150000"/>
              </a:lnSpc>
            </a:pPr>
            <a:endParaRPr lang="en-US" dirty="0">
              <a:latin typeface="Arial" panose="020B0604020202020204"/>
              <a:cs typeface="Arial" panose="020B0604020202020204"/>
            </a:endParaRPr>
          </a:p>
          <a:p>
            <a:pPr>
              <a:lnSpc>
                <a:spcPct val="150000"/>
              </a:lnSpc>
            </a:pPr>
            <a:r>
              <a:rPr lang="en-US" sz="2000" b="1" dirty="0">
                <a:latin typeface="Arial" panose="020B0604020202020204"/>
                <a:cs typeface="Arial" panose="020B0604020202020204"/>
              </a:rPr>
              <a:t>Register Number :</a:t>
            </a:r>
            <a:r>
              <a:rPr lang="en-US" dirty="0">
                <a:latin typeface="Arial" panose="020B0604020202020204"/>
                <a:cs typeface="Arial" panose="020B0604020202020204"/>
              </a:rPr>
              <a:t> 391</a:t>
            </a:r>
            <a:r>
              <a:rPr lang="en-IN" altLang="en-US" dirty="0">
                <a:latin typeface="Arial" panose="020B0604020202020204"/>
                <a:cs typeface="Arial" panose="020B0604020202020204"/>
              </a:rPr>
              <a:t>11054</a:t>
            </a:r>
            <a:endParaRPr lang="en-IN" altLang="en-US" dirty="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9" name="Picture 8" descr="new letter head July30_2020.png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457200" y="272415"/>
            <a:ext cx="8244205" cy="86804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E4403-D133-4E34-8516-5B0E43270005}" type="datetime3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</a:t>
            </a:r>
            <a:r>
              <a:rPr lang="en-IN" altLang="en-US"/>
              <a:t>CSE</a:t>
            </a:r>
            <a:endParaRPr lang="en-I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8076C-CE04-4A00-BFAA-A90EA8355859}" type="slidenum">
              <a:rPr lang="en-US" smtClean="0"/>
            </a:fld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Application Screenshot</a:t>
            </a:r>
            <a:endParaRPr lang="en-US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sz="half" idx="1"/>
          </p:nvPr>
        </p:nvSpPr>
        <p:spPr>
          <a:xfrm>
            <a:off x="437515" y="1397635"/>
            <a:ext cx="8091170" cy="490220"/>
          </a:xfrm>
        </p:spPr>
        <p:txBody>
          <a:bodyPr>
            <a:normAutofit lnSpcReduction="10000"/>
          </a:bodyPr>
          <a:lstStyle/>
          <a:p>
            <a:pPr algn="just">
              <a:lnSpc>
                <a:spcPct val="90000"/>
              </a:lnSpc>
            </a:pPr>
            <a:r>
              <a:rPr lang="en-IN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About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Page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  <p:pic>
        <p:nvPicPr>
          <p:cNvPr id="3" name="Content Placeholder 2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35305" y="1961515"/>
            <a:ext cx="8151495" cy="428625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E4403-D133-4E34-8516-5B0E43270005}" type="datetime3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</a:t>
            </a:r>
            <a:r>
              <a:rPr lang="en-IN" altLang="en-US"/>
              <a:t>CSE</a:t>
            </a:r>
            <a:endParaRPr lang="en-I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8076C-CE04-4A00-BFAA-A90EA8355859}" type="slidenum">
              <a:rPr lang="en-US" smtClean="0"/>
            </a:fld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Application Screenshot</a:t>
            </a:r>
            <a:endParaRPr lang="en-US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sz="half" idx="1"/>
          </p:nvPr>
        </p:nvSpPr>
        <p:spPr>
          <a:xfrm>
            <a:off x="437515" y="1397635"/>
            <a:ext cx="8091170" cy="490220"/>
          </a:xfrm>
        </p:spPr>
        <p:txBody>
          <a:bodyPr>
            <a:normAutofit lnSpcReduction="10000"/>
          </a:bodyPr>
          <a:lstStyle/>
          <a:p>
            <a:pPr algn="just">
              <a:lnSpc>
                <a:spcPct val="90000"/>
              </a:lnSpc>
            </a:pPr>
            <a:r>
              <a:rPr lang="en-IN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About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Page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  <p:pic>
        <p:nvPicPr>
          <p:cNvPr id="9" name="Content Placeholder 8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426085" y="2151380"/>
            <a:ext cx="8260715" cy="390588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E4403-D133-4E34-8516-5B0E43270005}" type="datetime3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</a:t>
            </a:r>
            <a:r>
              <a:rPr lang="en-IN" altLang="en-US"/>
              <a:t>CSE</a:t>
            </a:r>
            <a:endParaRPr lang="en-I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8076C-CE04-4A00-BFAA-A90EA8355859}" type="slidenum">
              <a:rPr lang="en-US" smtClean="0"/>
            </a:fld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Application Screenshot</a:t>
            </a:r>
            <a:endParaRPr lang="en-US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sz="half" idx="1"/>
          </p:nvPr>
        </p:nvSpPr>
        <p:spPr>
          <a:xfrm>
            <a:off x="437515" y="1397635"/>
            <a:ext cx="8091170" cy="490220"/>
          </a:xfrm>
        </p:spPr>
        <p:txBody>
          <a:bodyPr>
            <a:normAutofit lnSpcReduction="10000"/>
          </a:bodyPr>
          <a:lstStyle/>
          <a:p>
            <a:pPr algn="just">
              <a:lnSpc>
                <a:spcPct val="90000"/>
              </a:lnSpc>
            </a:pPr>
            <a:r>
              <a:rPr lang="en-IN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About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Page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  <p:pic>
        <p:nvPicPr>
          <p:cNvPr id="3" name="Content Placeholder 2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406400" y="1812290"/>
            <a:ext cx="8280400" cy="433768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E4403-D133-4E34-8516-5B0E43270005}" type="datetime3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</a:t>
            </a:r>
            <a:r>
              <a:rPr lang="en-IN" altLang="en-US"/>
              <a:t>CSE</a:t>
            </a:r>
            <a:endParaRPr lang="en-I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8076C-CE04-4A00-BFAA-A90EA8355859}" type="slidenum">
              <a:rPr lang="en-US" smtClean="0"/>
            </a:fld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Application Screenshot</a:t>
            </a:r>
            <a:endParaRPr lang="en-US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sz="half" idx="1"/>
          </p:nvPr>
        </p:nvSpPr>
        <p:spPr>
          <a:xfrm>
            <a:off x="437515" y="1397635"/>
            <a:ext cx="8091170" cy="490220"/>
          </a:xfrm>
        </p:spPr>
        <p:txBody>
          <a:bodyPr>
            <a:normAutofit lnSpcReduction="10000"/>
          </a:bodyPr>
          <a:lstStyle/>
          <a:p>
            <a:pPr algn="just">
              <a:lnSpc>
                <a:spcPct val="90000"/>
              </a:lnSpc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Login Page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  <p:pic>
        <p:nvPicPr>
          <p:cNvPr id="3" name="Content Placeholder 2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381000" y="1887855"/>
            <a:ext cx="8305800" cy="421957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41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Application Screenshot</a:t>
            </a:r>
            <a:endParaRPr lang="en-US" sz="41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414E9F-A237-4082-B37B-D926ADB268EE}" type="datetime3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</a:t>
            </a:r>
            <a:r>
              <a:rPr lang="en-IN" altLang="en-US"/>
              <a:t>CSE</a:t>
            </a:r>
            <a:endParaRPr lang="en-I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8076C-CE04-4A00-BFAA-A90EA8355859}" type="slidenum">
              <a:rPr lang="en-US" smtClean="0"/>
            </a:fld>
            <a:endParaRPr lang="en-US"/>
          </a:p>
        </p:txBody>
      </p:sp>
      <p:sp>
        <p:nvSpPr>
          <p:cNvPr id="3" name="Content Placeholder 2"/>
          <p:cNvSpPr/>
          <p:nvPr>
            <p:ph sz="half" idx="1"/>
          </p:nvPr>
        </p:nvSpPr>
        <p:spPr>
          <a:xfrm>
            <a:off x="438150" y="1371600"/>
            <a:ext cx="7228205" cy="549910"/>
          </a:xfrm>
        </p:spPr>
        <p:txBody>
          <a:bodyPr>
            <a:normAutofit/>
          </a:bodyPr>
          <a:p>
            <a:r>
              <a:rPr lang="en-IN" altLang="en-US"/>
              <a:t>Dashboard</a:t>
            </a:r>
            <a:r>
              <a:rPr lang="en-US"/>
              <a:t> Page</a:t>
            </a:r>
            <a:r>
              <a:rPr lang="en-IN" altLang="en-US"/>
              <a:t> Of Admin</a:t>
            </a:r>
            <a:endParaRPr lang="en-IN" altLang="en-US"/>
          </a:p>
        </p:txBody>
      </p:sp>
      <p:pic>
        <p:nvPicPr>
          <p:cNvPr id="13" name="Content Placeholder 8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26415" y="1954530"/>
            <a:ext cx="8304530" cy="399605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41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Application Screenshot</a:t>
            </a:r>
            <a:endParaRPr lang="en-US" sz="41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414E9F-A237-4082-B37B-D926ADB268EE}" type="datetime3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</a:t>
            </a:r>
            <a:r>
              <a:rPr lang="en-IN" altLang="en-US"/>
              <a:t>CSE</a:t>
            </a:r>
            <a:endParaRPr lang="en-I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8076C-CE04-4A00-BFAA-A90EA8355859}" type="slidenum">
              <a:rPr lang="en-US" smtClean="0"/>
            </a:fld>
            <a:endParaRPr lang="en-US"/>
          </a:p>
        </p:txBody>
      </p:sp>
      <p:sp>
        <p:nvSpPr>
          <p:cNvPr id="3" name="Content Placeholder 2"/>
          <p:cNvSpPr/>
          <p:nvPr>
            <p:ph sz="half" idx="1"/>
          </p:nvPr>
        </p:nvSpPr>
        <p:spPr>
          <a:xfrm>
            <a:off x="438150" y="1371600"/>
            <a:ext cx="7228205" cy="549910"/>
          </a:xfrm>
        </p:spPr>
        <p:txBody>
          <a:bodyPr>
            <a:normAutofit/>
          </a:bodyPr>
          <a:p>
            <a:r>
              <a:rPr lang="en-IN" altLang="en-US"/>
              <a:t>Dashboard</a:t>
            </a:r>
            <a:r>
              <a:rPr lang="en-US"/>
              <a:t> Page</a:t>
            </a:r>
            <a:r>
              <a:rPr lang="en-IN" altLang="en-US"/>
              <a:t> Of Manager And Employee</a:t>
            </a:r>
            <a:endParaRPr lang="en-IN" altLang="en-US"/>
          </a:p>
        </p:txBody>
      </p:sp>
      <p:pic>
        <p:nvPicPr>
          <p:cNvPr id="31" name="Picture 5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79755" y="1932940"/>
            <a:ext cx="8107045" cy="45294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41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Application Screenshot</a:t>
            </a:r>
            <a:endParaRPr lang="en-US" sz="41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414E9F-A237-4082-B37B-D926ADB268EE}" type="datetime3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</a:t>
            </a:r>
            <a:r>
              <a:rPr lang="en-IN" altLang="en-US"/>
              <a:t>CSE</a:t>
            </a:r>
            <a:endParaRPr lang="en-I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8076C-CE04-4A00-BFAA-A90EA8355859}" type="slidenum">
              <a:rPr lang="en-US" smtClean="0"/>
            </a:fld>
            <a:endParaRPr lang="en-US"/>
          </a:p>
        </p:txBody>
      </p:sp>
      <p:sp>
        <p:nvSpPr>
          <p:cNvPr id="3" name="Content Placeholder 2"/>
          <p:cNvSpPr/>
          <p:nvPr>
            <p:ph sz="half" idx="1"/>
          </p:nvPr>
        </p:nvSpPr>
        <p:spPr>
          <a:xfrm>
            <a:off x="424180" y="1372235"/>
            <a:ext cx="8065135" cy="491490"/>
          </a:xfrm>
        </p:spPr>
        <p:txBody>
          <a:bodyPr>
            <a:normAutofit fontScale="90000"/>
          </a:bodyPr>
          <a:p>
            <a:r>
              <a:rPr lang="en-IN" altLang="en-US"/>
              <a:t>Add Post Page</a:t>
            </a:r>
            <a:endParaRPr lang="en-IN" altLang="en-US"/>
          </a:p>
        </p:txBody>
      </p:sp>
      <p:pic>
        <p:nvPicPr>
          <p:cNvPr id="8" name="Content Placeholder 7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476885" y="1821180"/>
            <a:ext cx="8209915" cy="424116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41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Application Screenshot</a:t>
            </a:r>
            <a:endParaRPr lang="en-US" sz="41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414E9F-A237-4082-B37B-D926ADB268EE}" type="datetime3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</a:t>
            </a:r>
            <a:r>
              <a:rPr lang="en-IN" altLang="en-US"/>
              <a:t>CSE</a:t>
            </a:r>
            <a:endParaRPr lang="en-I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8076C-CE04-4A00-BFAA-A90EA8355859}" type="slidenum">
              <a:rPr lang="en-US" smtClean="0"/>
            </a:fld>
            <a:endParaRPr lang="en-US"/>
          </a:p>
        </p:txBody>
      </p:sp>
      <p:sp>
        <p:nvSpPr>
          <p:cNvPr id="3" name="Content Placeholder 2"/>
          <p:cNvSpPr/>
          <p:nvPr>
            <p:ph sz="half" idx="1"/>
          </p:nvPr>
        </p:nvSpPr>
        <p:spPr>
          <a:xfrm>
            <a:off x="424180" y="1372235"/>
            <a:ext cx="8065135" cy="491490"/>
          </a:xfrm>
        </p:spPr>
        <p:txBody>
          <a:bodyPr>
            <a:normAutofit fontScale="90000"/>
          </a:bodyPr>
          <a:p>
            <a:r>
              <a:rPr lang="en-IN" altLang="en-US"/>
              <a:t>Edit Page</a:t>
            </a:r>
            <a:endParaRPr lang="en-IN" altLang="en-US"/>
          </a:p>
        </p:txBody>
      </p:sp>
      <p:pic>
        <p:nvPicPr>
          <p:cNvPr id="11" name="Content Placeholder 10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451485" y="1823720"/>
            <a:ext cx="8235315" cy="428752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41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Application Screenshot</a:t>
            </a:r>
            <a:endParaRPr lang="en-US" sz="41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414E9F-A237-4082-B37B-D926ADB268EE}" type="datetime3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</a:t>
            </a:r>
            <a:r>
              <a:rPr lang="en-IN" altLang="en-US"/>
              <a:t>CSE</a:t>
            </a:r>
            <a:endParaRPr lang="en-I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8076C-CE04-4A00-BFAA-A90EA8355859}" type="slidenum">
              <a:rPr lang="en-US" smtClean="0"/>
            </a:fld>
            <a:endParaRPr lang="en-US"/>
          </a:p>
        </p:txBody>
      </p:sp>
      <p:sp>
        <p:nvSpPr>
          <p:cNvPr id="3" name="Content Placeholder 2"/>
          <p:cNvSpPr/>
          <p:nvPr>
            <p:ph sz="half" idx="1"/>
          </p:nvPr>
        </p:nvSpPr>
        <p:spPr>
          <a:xfrm>
            <a:off x="424180" y="1372235"/>
            <a:ext cx="8065135" cy="491490"/>
          </a:xfrm>
        </p:spPr>
        <p:txBody>
          <a:bodyPr>
            <a:normAutofit fontScale="90000"/>
          </a:bodyPr>
          <a:p>
            <a:r>
              <a:rPr lang="en-IN" altLang="en-US"/>
              <a:t>Add Attandance</a:t>
            </a:r>
            <a:endParaRPr lang="en-IN" altLang="en-US"/>
          </a:p>
        </p:txBody>
      </p:sp>
      <p:pic>
        <p:nvPicPr>
          <p:cNvPr id="8" name="Content Placeholder 7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424180" y="1845310"/>
            <a:ext cx="8262620" cy="449897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41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Application Screenshot</a:t>
            </a:r>
            <a:endParaRPr lang="en-US" sz="41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414E9F-A237-4082-B37B-D926ADB268EE}" type="datetime3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</a:t>
            </a:r>
            <a:r>
              <a:rPr lang="en-IN" altLang="en-US"/>
              <a:t>CSE</a:t>
            </a:r>
            <a:endParaRPr lang="en-I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8076C-CE04-4A00-BFAA-A90EA8355859}" type="slidenum">
              <a:rPr lang="en-US" smtClean="0"/>
            </a:fld>
            <a:endParaRPr lang="en-US"/>
          </a:p>
        </p:txBody>
      </p:sp>
      <p:sp>
        <p:nvSpPr>
          <p:cNvPr id="3" name="Content Placeholder 2"/>
          <p:cNvSpPr/>
          <p:nvPr>
            <p:ph sz="half" idx="1"/>
          </p:nvPr>
        </p:nvSpPr>
        <p:spPr>
          <a:xfrm>
            <a:off x="424180" y="1372235"/>
            <a:ext cx="8065135" cy="491490"/>
          </a:xfrm>
        </p:spPr>
        <p:txBody>
          <a:bodyPr>
            <a:normAutofit fontScale="90000"/>
          </a:bodyPr>
          <a:p>
            <a:r>
              <a:rPr lang="en-IN" altLang="en-US"/>
              <a:t>View Page </a:t>
            </a:r>
            <a:endParaRPr lang="en-IN" altLang="en-US"/>
          </a:p>
        </p:txBody>
      </p:sp>
      <p:pic>
        <p:nvPicPr>
          <p:cNvPr id="9" name="Content Placeholder 8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31495" y="1883410"/>
            <a:ext cx="8155305" cy="434467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41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Presentation Outline</a:t>
            </a:r>
            <a:endParaRPr lang="en-US" sz="41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Objectives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Software and Hardware Configuration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Module Implementation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Application Snapshots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Conclusion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References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50EAB-41BE-44C5-8B3C-E8577D7CCC37}" type="datetime3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</a:t>
            </a:r>
            <a:r>
              <a:rPr lang="en-IN" altLang="en-US"/>
              <a:t>CSE</a:t>
            </a:r>
            <a:endParaRPr lang="en-I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C1BDC-9B67-430D-970A-E36C75175141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6395" y="737235"/>
            <a:ext cx="8162290" cy="371475"/>
          </a:xfrm>
        </p:spPr>
        <p:txBody>
          <a:bodyPr>
            <a:normAutofit fontScale="90000"/>
          </a:bodyPr>
          <a:p>
            <a:pPr algn="l"/>
            <a:r>
              <a:rPr lang="en-US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Application Screenshot</a:t>
            </a:r>
            <a:br>
              <a:rPr lang="en-US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29260" y="1426210"/>
            <a:ext cx="7908290" cy="480060"/>
          </a:xfrm>
        </p:spPr>
        <p:txBody>
          <a:bodyPr>
            <a:normAutofit fontScale="90000"/>
          </a:bodyPr>
          <a:p>
            <a:r>
              <a:rPr lang="en-US"/>
              <a:t>Management</a:t>
            </a:r>
            <a:r>
              <a:rPr lang="en-IN" altLang="en-US"/>
              <a:t> Page</a:t>
            </a:r>
            <a:endParaRPr lang="en-I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39EAEA68-FEEF-400D-AE97-0743E2B01B36}" type="datetime3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r>
              <a:rPr lang="en-US"/>
              <a:t>Department of CSE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7B28076C-CE04-4A00-BFAA-A90EA8355859}" type="slidenum">
              <a:rPr lang="en-US" smtClean="0"/>
            </a:fld>
            <a:endParaRPr lang="en-US"/>
          </a:p>
        </p:txBody>
      </p:sp>
      <p:pic>
        <p:nvPicPr>
          <p:cNvPr id="9" name="Content Placeholder 8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06095" y="1975485"/>
            <a:ext cx="8272780" cy="438086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6395" y="737235"/>
            <a:ext cx="8162290" cy="371475"/>
          </a:xfrm>
        </p:spPr>
        <p:txBody>
          <a:bodyPr>
            <a:normAutofit fontScale="90000"/>
          </a:bodyPr>
          <a:p>
            <a:pPr algn="l"/>
            <a:r>
              <a:rPr lang="en-US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Application Screenshot</a:t>
            </a:r>
            <a:br>
              <a:rPr lang="en-US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29260" y="1426210"/>
            <a:ext cx="7908290" cy="480060"/>
          </a:xfrm>
        </p:spPr>
        <p:txBody>
          <a:bodyPr>
            <a:normAutofit fontScale="90000"/>
          </a:bodyPr>
          <a:p>
            <a:r>
              <a:rPr lang="en-US"/>
              <a:t>Manage</a:t>
            </a:r>
            <a:r>
              <a:rPr lang="en-IN" altLang="en-US"/>
              <a:t> Attandance Page</a:t>
            </a:r>
            <a:endParaRPr lang="en-I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39EAEA68-FEEF-400D-AE97-0743E2B01B36}" type="datetime3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r>
              <a:rPr lang="en-US"/>
              <a:t>Department of CSE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7B28076C-CE04-4A00-BFAA-A90EA8355859}" type="slidenum">
              <a:rPr lang="en-US" smtClean="0"/>
            </a:fld>
            <a:endParaRPr lang="en-US"/>
          </a:p>
        </p:txBody>
      </p:sp>
      <p:pic>
        <p:nvPicPr>
          <p:cNvPr id="8" name="Content Placeholder 7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478790" y="2010410"/>
            <a:ext cx="8208010" cy="432181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6395" y="737235"/>
            <a:ext cx="8162290" cy="371475"/>
          </a:xfrm>
        </p:spPr>
        <p:txBody>
          <a:bodyPr>
            <a:normAutofit fontScale="90000"/>
          </a:bodyPr>
          <a:p>
            <a:pPr algn="l"/>
            <a:r>
              <a:rPr lang="en-US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Application Screenshot</a:t>
            </a:r>
            <a:br>
              <a:rPr lang="en-US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29260" y="1426210"/>
            <a:ext cx="7908290" cy="480060"/>
          </a:xfrm>
        </p:spPr>
        <p:txBody>
          <a:bodyPr>
            <a:normAutofit fontScale="90000"/>
          </a:bodyPr>
          <a:p>
            <a:r>
              <a:rPr lang="en-IN" altLang="en-US"/>
              <a:t>Footer Component</a:t>
            </a:r>
            <a:endParaRPr lang="en-I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39EAEA68-FEEF-400D-AE97-0743E2B01B36}" type="datetime3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r>
              <a:rPr lang="en-US"/>
              <a:t>Department of CSE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7B28076C-CE04-4A00-BFAA-A90EA8355859}" type="slidenum">
              <a:rPr lang="en-US" smtClean="0"/>
            </a:fld>
            <a:endParaRPr lang="en-US"/>
          </a:p>
        </p:txBody>
      </p:sp>
      <p:pic>
        <p:nvPicPr>
          <p:cNvPr id="9" name="Content Placeholder 8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36905" y="2166620"/>
            <a:ext cx="8049895" cy="226441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4DED4-350B-4878-B3BD-885E45171D2E}" type="datetime3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</a:t>
            </a:r>
            <a:r>
              <a:rPr lang="en-IN" altLang="en-US"/>
              <a:t>CSE</a:t>
            </a:r>
            <a:endParaRPr lang="en-I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8076C-CE04-4A00-BFAA-A90EA8355859}" type="slidenum">
              <a:rPr lang="en-US" smtClean="0"/>
            </a:fld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381000" y="381000"/>
            <a:ext cx="8229600" cy="6858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Conclusion</a:t>
            </a:r>
            <a:endParaRPr lang="en-US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0" y="1320800"/>
            <a:ext cx="8305800" cy="4851400"/>
          </a:xfrm>
        </p:spPr>
        <p:txBody>
          <a:bodyPr>
            <a:noAutofit/>
          </a:bodyPr>
          <a:lstStyle/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To 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summarize,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a website is built using </a:t>
            </a:r>
            <a:r>
              <a:rPr lang="en-IN" altLang="en-US" sz="22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Angular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JS Framework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, 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with </a:t>
            </a:r>
            <a:r>
              <a:rPr lang="en-IN" altLang="en-US" sz="2200" dirty="0" smtClean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routing modules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.</a:t>
            </a:r>
            <a:endParaRPr lang="en-US" sz="2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A secure Backend with quality authentication and API’s are built using ExpressJS.</a:t>
            </a:r>
            <a:endParaRPr lang="en-IN" sz="2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The 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website allow users to log their tasks on the three categories.</a:t>
            </a:r>
            <a:endParaRPr lang="en-US" sz="2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The accessibility and responsiveness of the website, guarantee a large user base on various device levels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.</a:t>
            </a:r>
            <a:endParaRPr lang="en-IN" alt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altLang="en-US" sz="2200" dirty="0">
                <a:latin typeface="Arial" panose="020B0604020202020204" pitchFamily="34" charset="0"/>
                <a:cs typeface="Arial" panose="020B0604020202020204" pitchFamily="34" charset="0"/>
              </a:rPr>
              <a:t>Employee Management System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helps to </a:t>
            </a:r>
            <a:r>
              <a:rPr lang="en-IN" altLang="en-US" sz="2200" dirty="0">
                <a:latin typeface="Arial" panose="020B0604020202020204" pitchFamily="34" charset="0"/>
                <a:cs typeface="Arial" panose="020B0604020202020204" pitchFamily="34" charset="0"/>
              </a:rPr>
              <a:t>maintain the details of all employee and easy to accsess the data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altLang="en-US" sz="2200" dirty="0">
                <a:latin typeface="Arial" panose="020B0604020202020204" pitchFamily="34" charset="0"/>
                <a:cs typeface="Arial" panose="020B0604020202020204" pitchFamily="34" charset="0"/>
              </a:rPr>
              <a:t>It helps in confidientiality and security of data</a:t>
            </a:r>
            <a:endParaRPr lang="en-IN" alt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altLang="en-US" sz="2200" dirty="0">
                <a:latin typeface="Arial" panose="020B0604020202020204" pitchFamily="34" charset="0"/>
                <a:cs typeface="Arial" panose="020B0604020202020204" pitchFamily="34" charset="0"/>
              </a:rPr>
              <a:t>Delivers the required details of the employee to Admin, Manager and Employee.</a:t>
            </a:r>
            <a:endParaRPr lang="en-IN" alt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AE96E4-D5C8-425D-96E7-CA40EBBFE28F}" type="datetime3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</a:t>
            </a:r>
            <a:r>
              <a:rPr lang="en-IN" altLang="en-US"/>
              <a:t>CSE</a:t>
            </a:r>
            <a:endParaRPr lang="en-I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8076C-CE04-4A00-BFAA-A90EA8355859}" type="slidenum">
              <a:rPr lang="en-US" smtClean="0"/>
            </a:fld>
            <a:endParaRPr lang="en-US"/>
          </a:p>
        </p:txBody>
      </p:sp>
      <p:sp>
        <p:nvSpPr>
          <p:cNvPr id="7" name="Title 1"/>
          <p:cNvSpPr txBox="1"/>
          <p:nvPr/>
        </p:nvSpPr>
        <p:spPr>
          <a:xfrm>
            <a:off x="457200" y="304800"/>
            <a:ext cx="8229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40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sz="40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References</a:t>
            </a:r>
            <a:b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8" name="Content Placeholder 6"/>
          <p:cNvGraphicFramePr>
            <a:graphicFrameLocks noGrp="1"/>
          </p:cNvGraphicFramePr>
          <p:nvPr>
            <p:ph idx="1"/>
          </p:nvPr>
        </p:nvGraphicFramePr>
        <p:xfrm>
          <a:off x="533400" y="1579245"/>
          <a:ext cx="8056880" cy="56673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056880"/>
              </a:tblGrid>
              <a:tr h="42354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011680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IN" dirty="0">
                          <a:hlinkClick r:id="rId1" action="ppaction://hlinkfile"/>
                        </a:rPr>
                        <a:t>https://getbootstrap.com/</a:t>
                      </a:r>
                      <a:endParaRPr lang="en-IN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IN" dirty="0">
                          <a:hlinkClick r:id="rId2" action="ppaction://hlinkfile"/>
                        </a:rPr>
                        <a:t>https://fontawesome.com/</a:t>
                      </a:r>
                      <a:endParaRPr lang="en-IN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IN" dirty="0">
                          <a:hlinkClick r:id="rId3" action="ppaction://hlinkfile"/>
                        </a:rPr>
                        <a:t>https://www.npmjs.com</a:t>
                      </a:r>
                      <a:endParaRPr lang="en-IN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IN" dirty="0">
                          <a:hlinkClick r:id="rId4" action="ppaction://hlinkfile"/>
                        </a:rPr>
                        <a:t>https://blog.hubspot.com/website/best-html5-admin-dashboard-templates</a:t>
                      </a:r>
                      <a:endParaRPr lang="en-IN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IN" dirty="0">
                          <a:hlinkClick r:id="rId5" action="ppaction://hlinkfile"/>
                        </a:rPr>
                        <a:t>https://www.mongodb.com/</a:t>
                      </a:r>
                      <a:endParaRPr lang="en-IN" dirty="0">
                        <a:hlinkClick r:id="rId5" action="ppaction://hlinkfile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IN" dirty="0">
                          <a:hlinkClick r:id="rId6" action="ppaction://hlinkfile"/>
                        </a:rPr>
                        <a:t>https://nodejs.org/en/</a:t>
                      </a:r>
                      <a:endParaRPr lang="en-IN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IN" dirty="0">
                          <a:hlinkClick r:id="rId7" action="ppaction://hlinkfile"/>
                        </a:rPr>
                        <a:t>https://angularjs.org/</a:t>
                      </a:r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2689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40525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1080135" y="1523365"/>
            <a:ext cx="6768465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 </a:t>
            </a:r>
            <a:endParaRPr lang="en-IN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/>
          <p:nvPr/>
        </p:nvSpPr>
        <p:spPr>
          <a:xfrm>
            <a:off x="533400" y="381635"/>
            <a:ext cx="8229600" cy="6556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1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  <a:endParaRPr lang="en-US" sz="41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Content Placeholder 2"/>
          <p:cNvSpPr txBox="1"/>
          <p:nvPr/>
        </p:nvSpPr>
        <p:spPr>
          <a:xfrm>
            <a:off x="457200" y="1447801"/>
            <a:ext cx="8305800" cy="480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80000"/>
              </a:lnSpc>
              <a:buFont typeface="Arial" panose="020B0604020202020204" pitchFamily="34" charset="0"/>
              <a:buNone/>
            </a:pPr>
            <a:endParaRPr lang="en-US" sz="2800" dirty="0"/>
          </a:p>
          <a:p>
            <a:pPr algn="just">
              <a:lnSpc>
                <a:spcPct val="80000"/>
              </a:lnSpc>
            </a:pPr>
            <a:endParaRPr lang="en-US" sz="2800" dirty="0"/>
          </a:p>
          <a:p>
            <a:pPr algn="just"/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n-US" sz="2800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The Project aims to build a </a:t>
            </a:r>
            <a:r>
              <a:rPr lang="en-IN" altLang="en-US" sz="2200" b="1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EMPLOYEE MANAGEMENT SYSTEM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system through  which user can able to login and </a:t>
            </a:r>
            <a:r>
              <a:rPr lang="en-IN" altLang="en-US" sz="22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see their basic information and maintain the record according to authorisation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.</a:t>
            </a:r>
            <a:endParaRPr lang="en-US" sz="2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v"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IN" altLang="en-US" sz="22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Employee’s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can</a:t>
            </a:r>
            <a:r>
              <a:rPr lang="en-IN" altLang="en-US" sz="22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not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able to register themselves to login into the application , </a:t>
            </a:r>
            <a:r>
              <a:rPr lang="en-IN" altLang="en-US" sz="22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Employee’s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are</a:t>
            </a:r>
            <a:r>
              <a:rPr lang="en-IN" altLang="en-US" sz="22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IN" altLang="en-US" sz="22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added and maintained only by the Admin or Manager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.</a:t>
            </a:r>
            <a:endParaRPr lang="en-US" sz="2200" dirty="0" smtClean="0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>
              <a:buFont typeface="Wingdings" panose="05000000000000000000" pitchFamily="2" charset="2"/>
              <a:buChar char="v"/>
            </a:pPr>
            <a:endParaRPr lang="en-US" sz="2200" dirty="0" smtClean="0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Admin</a:t>
            </a:r>
            <a:r>
              <a:rPr lang="en-IN" altLang="en-US" sz="22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can maintain details of all employee in the organisation. but Manager can maintain only Employee’s detail only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.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v"/>
            </a:pPr>
            <a:endParaRPr lang="en-US" sz="2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IN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fld id="{34BF8381-4334-4BCF-A228-57F83149AF87}" type="datetime3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r>
              <a:rPr lang="en-US"/>
              <a:t>Department of </a:t>
            </a:r>
            <a:r>
              <a:rPr lang="en-IN" altLang="en-US"/>
              <a:t>CSE</a:t>
            </a:r>
            <a:endParaRPr lang="en-I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7B28076C-CE04-4A00-BFAA-A90EA835585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E2FCA-C2E1-4F18-8725-C39FF27009E9}" type="datetime3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</a:t>
            </a:r>
            <a:r>
              <a:rPr lang="en-IN" altLang="en-US"/>
              <a:t>CSE</a:t>
            </a:r>
            <a:endParaRPr lang="en-I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8076C-CE04-4A00-BFAA-A90EA8355859}" type="slidenum">
              <a:rPr lang="en-US" smtClean="0"/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95300" y="381000"/>
            <a:ext cx="8229600" cy="655638"/>
          </a:xfrm>
        </p:spPr>
        <p:txBody>
          <a:bodyPr>
            <a:normAutofit fontScale="90000"/>
          </a:bodyPr>
          <a:lstStyle/>
          <a:p>
            <a:pPr algn="l"/>
            <a:r>
              <a:rPr lang="en-US" sz="4555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Objectives</a:t>
            </a:r>
            <a:endParaRPr lang="en-US" sz="4555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533400" y="1828800"/>
            <a:ext cx="8153400" cy="4038600"/>
          </a:xfrm>
        </p:spPr>
        <p:txBody>
          <a:bodyPr/>
          <a:lstStyle/>
          <a:p>
            <a:pPr algn="just">
              <a:buFont typeface="Wingdings" panose="05000000000000000000" charset="0"/>
              <a:buChar char="v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The main objective of the project is to ma</a:t>
            </a:r>
            <a:r>
              <a:rPr lang="en-IN" altLang="en-US" sz="2200" dirty="0">
                <a:latin typeface="Arial" panose="020B0604020202020204" pitchFamily="34" charset="0"/>
                <a:cs typeface="Arial" panose="020B0604020202020204" pitchFamily="34" charset="0"/>
              </a:rPr>
              <a:t>intain the details of the all Employee in the organisation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buFont typeface="Wingdings" panose="05000000000000000000" charset="0"/>
              <a:buChar char="v"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buFont typeface="Wingdings" panose="05000000000000000000" charset="0"/>
              <a:buChar char="v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It Enhances the</a:t>
            </a:r>
            <a:r>
              <a:rPr lang="en-IN" alt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authentication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visibility </a:t>
            </a:r>
            <a:r>
              <a:rPr lang="en-IN" altLang="en-US" sz="2200" dirty="0">
                <a:latin typeface="Arial" panose="020B0604020202020204" pitchFamily="34" charset="0"/>
                <a:cs typeface="Arial" panose="020B0604020202020204" pitchFamily="34" charset="0"/>
              </a:rPr>
              <a:t>of details to every Employee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buFont typeface="Wingdings" panose="05000000000000000000" charset="0"/>
              <a:buChar char="v"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buFont typeface="Wingdings" panose="05000000000000000000" charset="0"/>
              <a:buChar char="v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Easy and immediate online access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buFont typeface="Wingdings" panose="05000000000000000000" charset="0"/>
              <a:buChar char="v"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buFont typeface="Wingdings" panose="05000000000000000000" charset="0"/>
              <a:buChar char="v"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A2916-C0A4-4267-9374-48ED518F9068}" type="datetime3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I</a:t>
            </a:r>
            <a:r>
              <a:rPr lang="en-IN" altLang="en-US"/>
              <a:t>CSE</a:t>
            </a:r>
            <a:endParaRPr lang="en-I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8076C-CE04-4A00-BFAA-A90EA8355859}" type="slidenum">
              <a:rPr lang="en-US" smtClean="0"/>
            </a:fld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381000" y="457200"/>
            <a:ext cx="8229600" cy="655638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>
                <a:solidFill>
                  <a:srgbClr val="C00000"/>
                </a:solidFill>
              </a:rPr>
              <a:t>Software and Hardware Configuration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305800" cy="48006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Software Requirements :</a:t>
            </a:r>
            <a:r>
              <a:rPr lang="en-US" dirty="0"/>
              <a:t> </a:t>
            </a:r>
            <a:endParaRPr lang="en-US" dirty="0"/>
          </a:p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en-US" altLang="en-IN" sz="2200" dirty="0">
                <a:solidFill>
                  <a:srgbClr val="202124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Nodejs must be installed with the recommended version</a:t>
            </a:r>
            <a:endParaRPr lang="en-US" altLang="en-IN" sz="2200" dirty="0">
              <a:solidFill>
                <a:srgbClr val="202124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en-US" altLang="en-IN" sz="2200" dirty="0">
                <a:solidFill>
                  <a:srgbClr val="202124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Angular CLI must be installed</a:t>
            </a:r>
            <a:endParaRPr lang="en-US" altLang="en-IN" sz="2200" dirty="0">
              <a:solidFill>
                <a:srgbClr val="202124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spcBef>
                <a:spcPts val="900"/>
              </a:spcBef>
              <a:spcAft>
                <a:spcPts val="900"/>
              </a:spcAft>
              <a:buNone/>
            </a:pPr>
            <a:r>
              <a:rPr lang="en-US" altLang="en-IN" dirty="0">
                <a:solidFill>
                  <a:srgbClr val="202124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Hardware Requirements :</a:t>
            </a:r>
            <a:endParaRPr lang="en-IN" dirty="0">
              <a:solidFill>
                <a:srgbClr val="202124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Windows 10 OS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4 GB RAM or Above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10 GB free space on hard disk 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41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Project Implementation</a:t>
            </a:r>
            <a:endParaRPr lang="en-US" sz="41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Install Angular cli.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lnSpc>
                <a:spcPct val="150000"/>
              </a:lnSpc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Install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Nodejs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.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lnSpc>
                <a:spcPct val="150000"/>
              </a:lnSpc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Create workspace and initialize application.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lnSpc>
                <a:spcPct val="150000"/>
              </a:lnSpc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Create components and make their layout with HTML, CSS and JavaScript.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lnSpc>
                <a:spcPct val="150000"/>
              </a:lnSpc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Build routes in between the components.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lnSpc>
                <a:spcPct val="150000"/>
              </a:lnSpc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Connect the app to backend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mongodb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cluster.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IN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IN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414E9F-A237-4082-B37B-D926ADB268EE}" type="datetime3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</a:t>
            </a:r>
            <a:r>
              <a:rPr lang="en-IN" altLang="en-US"/>
              <a:t>CSE</a:t>
            </a:r>
            <a:endParaRPr lang="en-I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8076C-CE04-4A00-BFAA-A90EA835585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IN" altLang="en-US" sz="41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Module</a:t>
            </a:r>
            <a:r>
              <a:rPr lang="en-US" sz="41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Implementation</a:t>
            </a:r>
            <a:endParaRPr lang="en-US" sz="41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414E9F-A237-4082-B37B-D926ADB268EE}" type="datetime3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</a:t>
            </a:r>
            <a:r>
              <a:rPr lang="en-IN" altLang="en-US"/>
              <a:t>CSE</a:t>
            </a:r>
            <a:endParaRPr lang="en-I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8076C-CE04-4A00-BFAA-A90EA8355859}" type="slidenum">
              <a:rPr lang="en-US" smtClean="0"/>
            </a:fld>
            <a:endParaRPr lang="en-US"/>
          </a:p>
        </p:txBody>
      </p:sp>
      <p:pic>
        <p:nvPicPr>
          <p:cNvPr id="7" name="Content Placeholder 6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599565" y="1600200"/>
            <a:ext cx="5944235" cy="452628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E4403-D133-4E34-8516-5B0E43270005}" type="datetime3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</a:t>
            </a:r>
            <a:r>
              <a:rPr lang="en-IN" altLang="en-US"/>
              <a:t>CSE</a:t>
            </a:r>
            <a:endParaRPr lang="en-I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8076C-CE04-4A00-BFAA-A90EA8355859}" type="slidenum">
              <a:rPr lang="en-US" smtClean="0"/>
            </a:fld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Application Screenshot</a:t>
            </a:r>
            <a:endParaRPr lang="en-US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sz="half" idx="1"/>
          </p:nvPr>
        </p:nvSpPr>
        <p:spPr>
          <a:xfrm>
            <a:off x="437515" y="1397635"/>
            <a:ext cx="8091170" cy="490220"/>
          </a:xfrm>
        </p:spPr>
        <p:txBody>
          <a:bodyPr>
            <a:normAutofit fontScale="90000"/>
          </a:bodyPr>
          <a:lstStyle/>
          <a:p>
            <a:r>
              <a:rPr lang="en-IN" altLang="en-US" dirty="0"/>
              <a:t>Home Page</a:t>
            </a:r>
            <a:endParaRPr lang="en-IN" altLang="en-US" dirty="0"/>
          </a:p>
        </p:txBody>
      </p:sp>
      <p:pic>
        <p:nvPicPr>
          <p:cNvPr id="11" name="Content Placeholder 10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472440" y="1823085"/>
            <a:ext cx="8214360" cy="444182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E4403-D133-4E34-8516-5B0E43270005}" type="datetime3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</a:t>
            </a:r>
            <a:r>
              <a:rPr lang="en-IN" altLang="en-US"/>
              <a:t>CSE</a:t>
            </a:r>
            <a:endParaRPr lang="en-I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8076C-CE04-4A00-BFAA-A90EA8355859}" type="slidenum">
              <a:rPr lang="en-US" smtClean="0"/>
            </a:fld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Application Screenshot</a:t>
            </a:r>
            <a:endParaRPr lang="en-US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sz="half" idx="1"/>
          </p:nvPr>
        </p:nvSpPr>
        <p:spPr>
          <a:xfrm>
            <a:off x="437515" y="1397635"/>
            <a:ext cx="8091170" cy="490220"/>
          </a:xfrm>
        </p:spPr>
        <p:txBody>
          <a:bodyPr>
            <a:normAutofit lnSpcReduction="10000"/>
          </a:bodyPr>
          <a:lstStyle/>
          <a:p>
            <a:pPr algn="just">
              <a:lnSpc>
                <a:spcPct val="90000"/>
              </a:lnSpc>
            </a:pPr>
            <a:r>
              <a:rPr lang="en-IN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Home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Page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  <p:pic>
        <p:nvPicPr>
          <p:cNvPr id="3" name="Content Placeholder 2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438150" y="1926590"/>
            <a:ext cx="8288020" cy="436753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3241</Words>
  <Application>WPS Presentation</Application>
  <PresentationFormat>On-screen Show (4:3)</PresentationFormat>
  <Paragraphs>303</Paragraphs>
  <Slides>24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33" baseType="lpstr">
      <vt:lpstr>Arial</vt:lpstr>
      <vt:lpstr>SimSun</vt:lpstr>
      <vt:lpstr>Wingdings</vt:lpstr>
      <vt:lpstr>Arial</vt:lpstr>
      <vt:lpstr>Wingdings</vt:lpstr>
      <vt:lpstr>Calibri</vt:lpstr>
      <vt:lpstr>Microsoft YaHei</vt:lpstr>
      <vt:lpstr>Arial Unicode MS</vt:lpstr>
      <vt:lpstr>Custom Design</vt:lpstr>
      <vt:lpstr> </vt:lpstr>
      <vt:lpstr>Presentation Outline</vt:lpstr>
      <vt:lpstr>PowerPoint 演示文稿</vt:lpstr>
      <vt:lpstr>Objectives</vt:lpstr>
      <vt:lpstr>Software and Hardware Configuration</vt:lpstr>
      <vt:lpstr>Project Implementation</vt:lpstr>
      <vt:lpstr>Module Implementation</vt:lpstr>
      <vt:lpstr>Application Screenshot</vt:lpstr>
      <vt:lpstr>Application Screenshot</vt:lpstr>
      <vt:lpstr>Application Screenshot</vt:lpstr>
      <vt:lpstr>Application Screenshot</vt:lpstr>
      <vt:lpstr>Application Screenshot</vt:lpstr>
      <vt:lpstr>Application Screenshot</vt:lpstr>
      <vt:lpstr>Application Screenshot</vt:lpstr>
      <vt:lpstr>Application Screenshot</vt:lpstr>
      <vt:lpstr>Application Screenshot</vt:lpstr>
      <vt:lpstr>Application Screenshot</vt:lpstr>
      <vt:lpstr>Application Screenshot</vt:lpstr>
      <vt:lpstr>Application Screenshot</vt:lpstr>
      <vt:lpstr>Application Screenshot </vt:lpstr>
      <vt:lpstr>Application Screenshot </vt:lpstr>
      <vt:lpstr>Application Screenshot </vt:lpstr>
      <vt:lpstr>Conclusion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Windows User</dc:creator>
  <cp:lastModifiedBy>valliappan Lakshmanan</cp:lastModifiedBy>
  <cp:revision>107</cp:revision>
  <dcterms:created xsi:type="dcterms:W3CDTF">2019-11-06T07:48:00Z</dcterms:created>
  <dcterms:modified xsi:type="dcterms:W3CDTF">2022-04-28T04:30:28Z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B64F76F944914CD88CD4009707E76A80</vt:lpwstr>
  </property>
  <property fmtid="{D5CDD505-2E9C-101B-9397-08002B2CF9AE}" pid="3" name="KSOProductBuildVer">
    <vt:lpwstr>1033-11.2.0.10463</vt:lpwstr>
  </property>
</Properties>
</file>